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12D0-6105-4440-AED3-1A8BF979F1BF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1A08-0076-4B61-9E42-1C98F3B37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6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212D0-6105-4440-AED3-1A8BF979F1BF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1A08-0076-4B61-9E42-1C98F3B37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2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4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3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9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5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3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3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4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7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77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3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81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4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7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53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51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83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2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0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04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30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68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77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75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1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2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39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2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9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18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5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8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6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88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5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81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3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43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3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01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41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7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081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98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63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2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64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9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7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55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1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39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2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4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0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869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9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7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73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72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Еременко Людмила Александровна</dc:creator>
  <cp:lastModifiedBy>Трофимчук Александр Михайлович</cp:lastModifiedBy>
  <cp:revision>1</cp:revision>
  <dcterms:created xsi:type="dcterms:W3CDTF">2017-02-07T16:20:55Z</dcterms:created>
  <dcterms:modified xsi:type="dcterms:W3CDTF">2017-06-02T06:52:58Z</dcterms:modified>
</cp:coreProperties>
</file>